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1388388" cy="3027521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66903C"/>
    <a:srgbClr val="F89A10"/>
    <a:srgbClr val="FFFFFF"/>
    <a:srgbClr val="CB0F4A"/>
    <a:srgbClr val="7F7F7F"/>
    <a:srgbClr val="E7D9EA"/>
    <a:srgbClr val="5EC5E8"/>
    <a:srgbClr val="FABA5C"/>
    <a:srgbClr val="FF99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Style léger 3 - Accentuation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Style léger 3 - Accentuation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505E3EF-67EA-436B-97B2-0124C06EBD24}" styleName="Style moyen 4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 preferSingleView="1">
    <p:restoredLeft sz="6000" autoAdjust="0"/>
    <p:restoredTop sz="90929"/>
  </p:normalViewPr>
  <p:slideViewPr>
    <p:cSldViewPr>
      <p:cViewPr>
        <p:scale>
          <a:sx n="40" d="100"/>
          <a:sy n="40" d="100"/>
        </p:scale>
        <p:origin x="-1302" y="-78"/>
      </p:cViewPr>
      <p:guideLst>
        <p:guide orient="horz" pos="9535"/>
        <p:guide orient="horz" pos="1872"/>
        <p:guide orient="horz" pos="1536"/>
        <p:guide orient="horz" pos="2400"/>
        <p:guide orient="horz" pos="1104"/>
        <p:guide orient="horz" pos="18768"/>
        <p:guide orient="horz" pos="11184"/>
        <p:guide orient="horz" pos="17952"/>
        <p:guide pos="13296"/>
        <p:guide pos="6864"/>
        <p:guide pos="6672"/>
        <p:guide pos="192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6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6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2217738" y="685800"/>
            <a:ext cx="2422525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6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F137FC9-72F2-432E-913D-8E102985B8F7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6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6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6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6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6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47D4951-6722-4F6C-A7EE-F1FEB5DB5D2D}" type="slidenum">
              <a:rPr lang="en-US" altLang="fr-FR" smtClean="0"/>
              <a:pPr/>
              <a:t>1</a:t>
            </a:fld>
            <a:endParaRPr lang="en-US" altLang="fr-FR" smtClean="0"/>
          </a:p>
        </p:txBody>
      </p:sp>
      <p:sp>
        <p:nvSpPr>
          <p:cNvPr id="40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375" y="9404350"/>
            <a:ext cx="18181638" cy="64897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8338" y="17156113"/>
            <a:ext cx="14971712" cy="77374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97F32D-4531-4B59-A261-94EE2FE46C96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9E4FFE-BAB1-48D3-8872-1F4A216F40EB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240000" y="2690813"/>
            <a:ext cx="4545013" cy="242204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03375" y="2690813"/>
            <a:ext cx="13484225" cy="242204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136990-B28C-4F72-9259-1B11496765F5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485E72-1826-4B51-97B6-8836CB115A41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9100" y="19454813"/>
            <a:ext cx="18180050" cy="60134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89100" y="12831763"/>
            <a:ext cx="18180050" cy="66230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23CB05-912A-4D42-B805-DCEA344770FF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03375" y="8745538"/>
            <a:ext cx="9013825" cy="181657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769600" y="8745538"/>
            <a:ext cx="9015413" cy="181657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EC61C5-9287-4E41-9A2B-BB0F12B20335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975" y="1212850"/>
            <a:ext cx="19248438" cy="504507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975" y="6777038"/>
            <a:ext cx="9450388" cy="28241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975" y="9601200"/>
            <a:ext cx="9450388" cy="174434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64850" y="6777038"/>
            <a:ext cx="9453563" cy="28241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64850" y="9601200"/>
            <a:ext cx="9453563" cy="174434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224F26-00C0-450D-B0DF-C5053D9444FB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7D35ED-E8F5-40A6-B356-21CF8D246188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044850-8A28-4987-BE63-BC8B1FD13295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975" y="1204913"/>
            <a:ext cx="7035800" cy="51308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2950" y="1204913"/>
            <a:ext cx="11955463" cy="258397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9975" y="6335713"/>
            <a:ext cx="7035800" cy="207089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A7028E-AB68-4BB7-8884-F0086574240C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2588" y="21193125"/>
            <a:ext cx="12833350" cy="25019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2588" y="2705100"/>
            <a:ext cx="12833350" cy="181657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2588" y="23695025"/>
            <a:ext cx="12833350" cy="35528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DDEB8-61FA-4768-BA42-C61F7BFD47DB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03375" y="2690813"/>
            <a:ext cx="18181638" cy="5046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95214" tIns="147607" rIns="295214" bIns="14760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03375" y="8745538"/>
            <a:ext cx="18181638" cy="1816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95214" tIns="147607" rIns="295214" bIns="14760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smtClean="0"/>
              <a:t>Click to edit Master text styles</a:t>
            </a:r>
          </a:p>
          <a:p>
            <a:pPr lvl="1"/>
            <a:r>
              <a:rPr lang="en-US" altLang="fr-FR" smtClean="0"/>
              <a:t>Second level</a:t>
            </a:r>
          </a:p>
          <a:p>
            <a:pPr lvl="2"/>
            <a:r>
              <a:rPr lang="en-US" altLang="fr-FR" smtClean="0"/>
              <a:t>Third level</a:t>
            </a:r>
          </a:p>
          <a:p>
            <a:pPr lvl="3"/>
            <a:r>
              <a:rPr lang="en-US" altLang="fr-FR" smtClean="0"/>
              <a:t>Fourth level</a:t>
            </a:r>
          </a:p>
          <a:p>
            <a:pPr lvl="4"/>
            <a:r>
              <a:rPr lang="en-US" altLang="fr-F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03375" y="27584400"/>
            <a:ext cx="4456113" cy="2017713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295214" tIns="147607" rIns="295214" bIns="147607" numCol="1" anchor="t" anchorCtr="0" compatLnSpc="1">
            <a:prstTxWarp prst="textNoShape">
              <a:avLst/>
            </a:prstTxWarp>
          </a:bodyPr>
          <a:lstStyle>
            <a:lvl1pPr>
              <a:defRPr sz="45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07263" y="27584400"/>
            <a:ext cx="6773862" cy="2017713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295214" tIns="147607" rIns="295214" bIns="147607" numCol="1" anchor="t" anchorCtr="0" compatLnSpc="1">
            <a:prstTxWarp prst="textNoShape">
              <a:avLst/>
            </a:prstTxWarp>
          </a:bodyPr>
          <a:lstStyle>
            <a:lvl1pPr algn="ctr">
              <a:defRPr sz="45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328900" y="27584400"/>
            <a:ext cx="4456113" cy="2017713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295214" tIns="147607" rIns="295214" bIns="147607" numCol="1" anchor="t" anchorCtr="0" compatLnSpc="1">
            <a:prstTxWarp prst="textNoShape">
              <a:avLst/>
            </a:prstTxWarp>
          </a:bodyPr>
          <a:lstStyle>
            <a:lvl1pPr algn="r">
              <a:defRPr sz="4500"/>
            </a:lvl1pPr>
          </a:lstStyle>
          <a:p>
            <a:pPr>
              <a:defRPr/>
            </a:pPr>
            <a:fld id="{270BC791-A9A2-4905-8D54-A83ABCA63224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952750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2952750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  <a:ea typeface="ＭＳ Ｐゴシック" pitchFamily="64" charset="-128"/>
        </a:defRPr>
      </a:lvl2pPr>
      <a:lvl3pPr algn="ctr" defTabSz="2952750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  <a:ea typeface="ＭＳ Ｐゴシック" pitchFamily="64" charset="-128"/>
        </a:defRPr>
      </a:lvl3pPr>
      <a:lvl4pPr algn="ctr" defTabSz="2952750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  <a:ea typeface="ＭＳ Ｐゴシック" pitchFamily="64" charset="-128"/>
        </a:defRPr>
      </a:lvl4pPr>
      <a:lvl5pPr algn="ctr" defTabSz="2952750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  <a:ea typeface="ＭＳ Ｐゴシック" pitchFamily="64" charset="-128"/>
        </a:defRPr>
      </a:lvl5pPr>
      <a:lvl6pPr marL="457200" algn="ctr" defTabSz="2952750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  <a:ea typeface="ＭＳ Ｐゴシック" pitchFamily="64" charset="-128"/>
        </a:defRPr>
      </a:lvl6pPr>
      <a:lvl7pPr marL="914400" algn="ctr" defTabSz="2952750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  <a:ea typeface="ＭＳ Ｐゴシック" pitchFamily="64" charset="-128"/>
        </a:defRPr>
      </a:lvl7pPr>
      <a:lvl8pPr marL="1371600" algn="ctr" defTabSz="2952750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  <a:ea typeface="ＭＳ Ｐゴシック" pitchFamily="64" charset="-128"/>
        </a:defRPr>
      </a:lvl8pPr>
      <a:lvl9pPr marL="1828800" algn="ctr" defTabSz="2952750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  <a:ea typeface="ＭＳ Ｐゴシック" pitchFamily="64" charset="-128"/>
        </a:defRPr>
      </a:lvl9pPr>
    </p:titleStyle>
    <p:bodyStyle>
      <a:lvl1pPr marL="1106488" indent="-1106488" algn="l" defTabSz="2952750" rtl="0" eaLnBrk="0" fontAlgn="base" hangingPunct="0">
        <a:spcBef>
          <a:spcPct val="20000"/>
        </a:spcBef>
        <a:spcAft>
          <a:spcPct val="0"/>
        </a:spcAft>
        <a:buChar char="•"/>
        <a:defRPr sz="10300">
          <a:solidFill>
            <a:schemeClr val="tx1"/>
          </a:solidFill>
          <a:latin typeface="+mn-lt"/>
          <a:ea typeface="+mn-ea"/>
          <a:cs typeface="+mn-cs"/>
        </a:defRPr>
      </a:lvl1pPr>
      <a:lvl2pPr marL="2398713" indent="-922338" algn="l" defTabSz="2952750" rtl="0" eaLnBrk="0" fontAlgn="base" hangingPunct="0">
        <a:spcBef>
          <a:spcPct val="20000"/>
        </a:spcBef>
        <a:spcAft>
          <a:spcPct val="0"/>
        </a:spcAft>
        <a:buChar char="–"/>
        <a:defRPr sz="9000">
          <a:solidFill>
            <a:schemeClr val="tx1"/>
          </a:solidFill>
          <a:latin typeface="+mn-lt"/>
          <a:ea typeface="+mn-ea"/>
        </a:defRPr>
      </a:lvl2pPr>
      <a:lvl3pPr marL="3690938" indent="-738188" algn="l" defTabSz="2952750" rtl="0" eaLnBrk="0" fontAlgn="base" hangingPunct="0">
        <a:spcBef>
          <a:spcPct val="20000"/>
        </a:spcBef>
        <a:spcAft>
          <a:spcPct val="0"/>
        </a:spcAft>
        <a:buChar char="•"/>
        <a:defRPr sz="7700">
          <a:solidFill>
            <a:schemeClr val="tx1"/>
          </a:solidFill>
          <a:latin typeface="+mn-lt"/>
          <a:ea typeface="+mn-ea"/>
        </a:defRPr>
      </a:lvl3pPr>
      <a:lvl4pPr marL="5165725" indent="-738188" algn="l" defTabSz="2952750" rtl="0" eaLnBrk="0" fontAlgn="base" hangingPunct="0">
        <a:spcBef>
          <a:spcPct val="20000"/>
        </a:spcBef>
        <a:spcAft>
          <a:spcPct val="0"/>
        </a:spcAft>
        <a:buChar char="–"/>
        <a:defRPr sz="6500">
          <a:solidFill>
            <a:schemeClr val="tx1"/>
          </a:solidFill>
          <a:latin typeface="+mn-lt"/>
          <a:ea typeface="+mn-ea"/>
        </a:defRPr>
      </a:lvl4pPr>
      <a:lvl5pPr marL="6642100" indent="-738188" algn="l" defTabSz="2952750" rtl="0" eaLnBrk="0" fontAlgn="base" hangingPunct="0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  <a:ea typeface="+mn-ea"/>
        </a:defRPr>
      </a:lvl5pPr>
      <a:lvl6pPr marL="7099300" indent="-738188" algn="l" defTabSz="2952750" rtl="0" fontAlgn="base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  <a:ea typeface="+mn-ea"/>
        </a:defRPr>
      </a:lvl6pPr>
      <a:lvl7pPr marL="7556500" indent="-738188" algn="l" defTabSz="2952750" rtl="0" fontAlgn="base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  <a:ea typeface="+mn-ea"/>
        </a:defRPr>
      </a:lvl7pPr>
      <a:lvl8pPr marL="8013700" indent="-738188" algn="l" defTabSz="2952750" rtl="0" fontAlgn="base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  <a:ea typeface="+mn-ea"/>
        </a:defRPr>
      </a:lvl8pPr>
      <a:lvl9pPr marL="8470900" indent="-738188" algn="l" defTabSz="2952750" rtl="0" fontAlgn="base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://lib.store.yahoo.net/lib/skyimage/m16label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5"/>
          <p:cNvGrpSpPr/>
          <p:nvPr/>
        </p:nvGrpSpPr>
        <p:grpSpPr>
          <a:xfrm>
            <a:off x="253034" y="4048374"/>
            <a:ext cx="10306050" cy="5341917"/>
            <a:chOff x="323850" y="4442656"/>
            <a:chExt cx="10287000" cy="5873916"/>
          </a:xfrm>
          <a:solidFill>
            <a:srgbClr val="5EC5E8"/>
          </a:solidFill>
        </p:grpSpPr>
        <p:sp>
          <p:nvSpPr>
            <p:cNvPr id="2058" name="AutoShape 32"/>
            <p:cNvSpPr>
              <a:spLocks noChangeArrowheads="1"/>
            </p:cNvSpPr>
            <p:nvPr/>
          </p:nvSpPr>
          <p:spPr bwMode="auto">
            <a:xfrm>
              <a:off x="323850" y="4442656"/>
              <a:ext cx="10287000" cy="5873916"/>
            </a:xfrm>
            <a:prstGeom prst="roundRect">
              <a:avLst>
                <a:gd name="adj" fmla="val 5810"/>
              </a:avLst>
            </a:prstGeom>
            <a:solidFill>
              <a:schemeClr val="tx1"/>
            </a:solidFill>
            <a:ln w="19050">
              <a:solidFill>
                <a:srgbClr val="00B05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fr-FR" smtClean="0"/>
            </a:p>
          </p:txBody>
        </p:sp>
        <p:sp>
          <p:nvSpPr>
            <p:cNvPr id="3088" name="Text Box 49"/>
            <p:cNvSpPr txBox="1">
              <a:spLocks noChangeArrowheads="1"/>
            </p:cNvSpPr>
            <p:nvPr/>
          </p:nvSpPr>
          <p:spPr bwMode="auto">
            <a:xfrm>
              <a:off x="1620158" y="4606343"/>
              <a:ext cx="7911758" cy="734132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  <a:extLst/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en-US" sz="3600" b="1" dirty="0" smtClean="0">
                  <a:blipFill>
                    <a:blip r:embed="rId3"/>
                    <a:tile tx="0" ty="0" sx="100000" sy="100000" flip="none" algn="tl"/>
                  </a:blipFill>
                  <a:latin typeface="+mj-lt"/>
                </a:rPr>
                <a:t>Résumé </a:t>
              </a:r>
            </a:p>
          </p:txBody>
        </p:sp>
      </p:grpSp>
      <p:grpSp>
        <p:nvGrpSpPr>
          <p:cNvPr id="5" name="Groupe 9"/>
          <p:cNvGrpSpPr>
            <a:grpSpLocks/>
          </p:cNvGrpSpPr>
          <p:nvPr/>
        </p:nvGrpSpPr>
        <p:grpSpPr bwMode="auto">
          <a:xfrm>
            <a:off x="10838210" y="23058486"/>
            <a:ext cx="10210800" cy="6120680"/>
            <a:chOff x="10924081" y="20169052"/>
            <a:chExt cx="10210800" cy="6121400"/>
          </a:xfrm>
          <a:solidFill>
            <a:schemeClr val="tx1"/>
          </a:solidFill>
        </p:grpSpPr>
        <p:sp>
          <p:nvSpPr>
            <p:cNvPr id="3106" name="AutoShape 35"/>
            <p:cNvSpPr>
              <a:spLocks noChangeArrowheads="1"/>
            </p:cNvSpPr>
            <p:nvPr/>
          </p:nvSpPr>
          <p:spPr bwMode="auto">
            <a:xfrm>
              <a:off x="10924081" y="20169052"/>
              <a:ext cx="10210800" cy="6121400"/>
            </a:xfrm>
            <a:prstGeom prst="roundRect">
              <a:avLst>
                <a:gd name="adj" fmla="val 3847"/>
              </a:avLst>
            </a:prstGeom>
            <a:grp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fr-FR" dirty="0" smtClean="0"/>
            </a:p>
          </p:txBody>
        </p:sp>
        <p:sp>
          <p:nvSpPr>
            <p:cNvPr id="3107" name="Text Box 62"/>
            <p:cNvSpPr txBox="1">
              <a:spLocks noChangeArrowheads="1"/>
            </p:cNvSpPr>
            <p:nvPr/>
          </p:nvSpPr>
          <p:spPr bwMode="auto">
            <a:xfrm>
              <a:off x="11155192" y="20311968"/>
              <a:ext cx="1143000" cy="519113"/>
            </a:xfrm>
            <a:prstGeom prst="rect">
              <a:avLst/>
            </a:prstGeom>
            <a:grpFill/>
            <a:ln>
              <a:noFill/>
            </a:ln>
            <a:extLst/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defRPr/>
              </a:pPr>
              <a:r>
                <a:rPr lang="en-US" sz="2800" dirty="0" smtClean="0">
                  <a:solidFill>
                    <a:schemeClr val="tx2"/>
                  </a:solidFill>
                  <a:latin typeface="Franklin Gothic Demi" panose="020B0703020102020204" pitchFamily="34" charset="0"/>
                </a:rPr>
                <a:t>5</a:t>
              </a:r>
            </a:p>
          </p:txBody>
        </p:sp>
      </p:grpSp>
      <p:grpSp>
        <p:nvGrpSpPr>
          <p:cNvPr id="6" name="Groupe 7"/>
          <p:cNvGrpSpPr>
            <a:grpSpLocks/>
          </p:cNvGrpSpPr>
          <p:nvPr/>
        </p:nvGrpSpPr>
        <p:grpSpPr bwMode="auto">
          <a:xfrm>
            <a:off x="237414" y="23059349"/>
            <a:ext cx="10287000" cy="6119947"/>
            <a:chOff x="380848" y="22549518"/>
            <a:chExt cx="10287000" cy="6121400"/>
          </a:xfrm>
          <a:solidFill>
            <a:schemeClr val="tx1"/>
          </a:solidFill>
        </p:grpSpPr>
        <p:sp>
          <p:nvSpPr>
            <p:cNvPr id="3102" name="AutoShape 34"/>
            <p:cNvSpPr>
              <a:spLocks noChangeArrowheads="1"/>
            </p:cNvSpPr>
            <p:nvPr/>
          </p:nvSpPr>
          <p:spPr bwMode="auto">
            <a:xfrm>
              <a:off x="380848" y="22549518"/>
              <a:ext cx="10287000" cy="6121400"/>
            </a:xfrm>
            <a:prstGeom prst="roundRect">
              <a:avLst>
                <a:gd name="adj" fmla="val 2829"/>
              </a:avLst>
            </a:prstGeom>
            <a:grp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defRPr/>
              </a:pPr>
              <a:endParaRPr lang="en-GB" smtClean="0"/>
            </a:p>
          </p:txBody>
        </p:sp>
        <p:sp>
          <p:nvSpPr>
            <p:cNvPr id="3101" name="Text Box 79"/>
            <p:cNvSpPr txBox="1">
              <a:spLocks noChangeArrowheads="1"/>
            </p:cNvSpPr>
            <p:nvPr/>
          </p:nvSpPr>
          <p:spPr bwMode="auto">
            <a:xfrm>
              <a:off x="488573" y="23520579"/>
              <a:ext cx="10008961" cy="489480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xtLst/>
          </p:spPr>
          <p:txBody>
            <a:bodyPr>
              <a:spAutoFit/>
            </a:bodyPr>
            <a:lstStyle>
              <a:lvl1pPr marL="342900" indent="-3429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just">
                <a:spcBef>
                  <a:spcPct val="50000"/>
                </a:spcBef>
                <a:buFont typeface="Wingdings" panose="05000000000000000000" pitchFamily="2" charset="2"/>
                <a:buChar char="ü"/>
                <a:defRPr/>
              </a:pPr>
              <a:endParaRPr lang="fr-FR" dirty="0" smtClean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endParaRPr>
            </a:p>
            <a:p>
              <a:pPr algn="just">
                <a:spcBef>
                  <a:spcPct val="50000"/>
                </a:spcBef>
                <a:buFont typeface="Wingdings" panose="05000000000000000000" pitchFamily="2" charset="2"/>
                <a:buChar char="ü"/>
                <a:defRPr/>
              </a:pPr>
              <a:r>
                <a:rPr lang="fr-FR" dirty="0">
                  <a:solidFill>
                    <a:schemeClr val="bg1"/>
                  </a:solidFill>
                  <a:cs typeface="Times New Roman" panose="02020603050405020304" pitchFamily="18" charset="0"/>
                </a:rPr>
                <a:t>Type de police : Arial  </a:t>
              </a:r>
              <a:r>
                <a:rPr lang="fr-FR" dirty="0" smtClean="0">
                  <a:solidFill>
                    <a:schemeClr val="bg1"/>
                  </a:solidFill>
                  <a:cs typeface="Times New Roman" panose="02020603050405020304" pitchFamily="18" charset="0"/>
                </a:rPr>
                <a:t>24</a:t>
              </a:r>
            </a:p>
            <a:p>
              <a:pPr algn="just">
                <a:spcBef>
                  <a:spcPct val="50000"/>
                </a:spcBef>
                <a:buFont typeface="Wingdings" panose="05000000000000000000" pitchFamily="2" charset="2"/>
                <a:buChar char="ü"/>
                <a:defRPr/>
              </a:pPr>
              <a:endParaRPr lang="fr-FR" dirty="0">
                <a:solidFill>
                  <a:schemeClr val="bg1"/>
                </a:solidFill>
                <a:cs typeface="Times New Roman" panose="02020603050405020304" pitchFamily="18" charset="0"/>
              </a:endParaRPr>
            </a:p>
            <a:p>
              <a:pPr algn="just">
                <a:spcBef>
                  <a:spcPct val="50000"/>
                </a:spcBef>
                <a:buFont typeface="Wingdings" panose="05000000000000000000" pitchFamily="2" charset="2"/>
                <a:buChar char="ü"/>
                <a:defRPr/>
              </a:pPr>
              <a:endParaRPr lang="fr-FR" dirty="0" smtClean="0">
                <a:solidFill>
                  <a:schemeClr val="bg1"/>
                </a:solidFill>
                <a:cs typeface="Times New Roman" panose="02020603050405020304" pitchFamily="18" charset="0"/>
              </a:endParaRPr>
            </a:p>
            <a:p>
              <a:pPr algn="just">
                <a:spcBef>
                  <a:spcPct val="50000"/>
                </a:spcBef>
                <a:buFont typeface="Wingdings" panose="05000000000000000000" pitchFamily="2" charset="2"/>
                <a:buChar char="ü"/>
                <a:defRPr/>
              </a:pPr>
              <a:endParaRPr lang="fr-FR" dirty="0">
                <a:solidFill>
                  <a:schemeClr val="bg1"/>
                </a:solidFill>
                <a:cs typeface="Times New Roman" panose="02020603050405020304" pitchFamily="18" charset="0"/>
              </a:endParaRPr>
            </a:p>
            <a:p>
              <a:pPr algn="just">
                <a:spcBef>
                  <a:spcPct val="50000"/>
                </a:spcBef>
                <a:buFont typeface="Wingdings" panose="05000000000000000000" pitchFamily="2" charset="2"/>
                <a:buChar char="ü"/>
                <a:defRPr/>
              </a:pPr>
              <a:endParaRPr lang="fr-FR" dirty="0" smtClean="0">
                <a:solidFill>
                  <a:schemeClr val="bg1"/>
                </a:solidFill>
                <a:cs typeface="Times New Roman" panose="02020603050405020304" pitchFamily="18" charset="0"/>
              </a:endParaRPr>
            </a:p>
            <a:p>
              <a:pPr algn="just">
                <a:spcBef>
                  <a:spcPct val="50000"/>
                </a:spcBef>
                <a:buFont typeface="Wingdings" panose="05000000000000000000" pitchFamily="2" charset="2"/>
                <a:buChar char="ü"/>
                <a:defRPr/>
              </a:pPr>
              <a:endParaRPr lang="fr-FR" dirty="0">
                <a:solidFill>
                  <a:schemeClr val="bg1"/>
                </a:solidFill>
                <a:cs typeface="Times New Roman" panose="02020603050405020304" pitchFamily="18" charset="0"/>
              </a:endParaRPr>
            </a:p>
            <a:p>
              <a:pPr algn="just">
                <a:spcBef>
                  <a:spcPct val="50000"/>
                </a:spcBef>
                <a:buFont typeface="Wingdings" panose="05000000000000000000" pitchFamily="2" charset="2"/>
                <a:buChar char="ü"/>
                <a:defRPr/>
              </a:pPr>
              <a:r>
                <a:rPr lang="fr-FR" dirty="0">
                  <a:solidFill>
                    <a:schemeClr val="bg1"/>
                  </a:solidFill>
                  <a:cs typeface="Times New Roman" panose="02020603050405020304" pitchFamily="18" charset="0"/>
                </a:rPr>
                <a:t>Type de police : Arial  24</a:t>
              </a:r>
            </a:p>
            <a:p>
              <a:pPr algn="just">
                <a:spcBef>
                  <a:spcPct val="50000"/>
                </a:spcBef>
                <a:buFont typeface="Wingdings" panose="05000000000000000000" pitchFamily="2" charset="2"/>
                <a:buChar char="ü"/>
                <a:defRPr/>
              </a:pPr>
              <a:endParaRPr lang="fr-FR" dirty="0">
                <a:solidFill>
                  <a:schemeClr val="bg1"/>
                </a:solidFill>
                <a:cs typeface="Times New Roman" panose="02020603050405020304" pitchFamily="18" charset="0"/>
              </a:endParaRPr>
            </a:p>
          </p:txBody>
        </p:sp>
      </p:grpSp>
      <p:grpSp>
        <p:nvGrpSpPr>
          <p:cNvPr id="8" name="Groupe 4"/>
          <p:cNvGrpSpPr>
            <a:grpSpLocks/>
          </p:cNvGrpSpPr>
          <p:nvPr/>
        </p:nvGrpSpPr>
        <p:grpSpPr bwMode="auto">
          <a:xfrm>
            <a:off x="250861" y="9521625"/>
            <a:ext cx="10287000" cy="13346225"/>
            <a:chOff x="304800" y="10239374"/>
            <a:chExt cx="10287000" cy="11568471"/>
          </a:xfrm>
          <a:solidFill>
            <a:schemeClr val="tx1"/>
          </a:solidFill>
        </p:grpSpPr>
        <p:sp>
          <p:nvSpPr>
            <p:cNvPr id="3092" name="AutoShape 15">
              <a:hlinkClick r:id="rId4"/>
            </p:cNvPr>
            <p:cNvSpPr>
              <a:spLocks noChangeArrowheads="1"/>
            </p:cNvSpPr>
            <p:nvPr/>
          </p:nvSpPr>
          <p:spPr bwMode="auto">
            <a:xfrm>
              <a:off x="304800" y="10239374"/>
              <a:ext cx="10287000" cy="11568471"/>
            </a:xfrm>
            <a:prstGeom prst="roundRect">
              <a:avLst>
                <a:gd name="adj" fmla="val 2829"/>
              </a:avLst>
            </a:prstGeom>
            <a:grpFill/>
            <a:ln w="19050">
              <a:solidFill>
                <a:srgbClr val="00B05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fr-FR" smtClean="0"/>
            </a:p>
          </p:txBody>
        </p:sp>
        <p:sp>
          <p:nvSpPr>
            <p:cNvPr id="3098" name="Text Box 85"/>
            <p:cNvSpPr txBox="1">
              <a:spLocks noChangeArrowheads="1"/>
            </p:cNvSpPr>
            <p:nvPr/>
          </p:nvSpPr>
          <p:spPr bwMode="auto">
            <a:xfrm>
              <a:off x="577850" y="10953540"/>
              <a:ext cx="9807575" cy="40017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xtLst/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342900" indent="-342900" algn="just">
                <a:spcBef>
                  <a:spcPct val="50000"/>
                </a:spcBef>
                <a:buFont typeface="Wingdings" panose="05000000000000000000" pitchFamily="2" charset="2"/>
                <a:buChar char="ü"/>
                <a:defRPr/>
              </a:pPr>
              <a:endParaRPr lang="fr-FR" dirty="0" smtClean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0" name="Groupe 1"/>
          <p:cNvGrpSpPr>
            <a:grpSpLocks/>
          </p:cNvGrpSpPr>
          <p:nvPr/>
        </p:nvGrpSpPr>
        <p:grpSpPr bwMode="auto">
          <a:xfrm>
            <a:off x="10804184" y="4087413"/>
            <a:ext cx="10210800" cy="18768928"/>
            <a:chOff x="10896600" y="4479925"/>
            <a:chExt cx="10210800" cy="17263373"/>
          </a:xfrm>
          <a:solidFill>
            <a:srgbClr val="FFFFFF"/>
          </a:solidFill>
        </p:grpSpPr>
        <p:sp>
          <p:nvSpPr>
            <p:cNvPr id="3" name="AutoShape 27"/>
            <p:cNvSpPr>
              <a:spLocks noChangeArrowheads="1"/>
            </p:cNvSpPr>
            <p:nvPr/>
          </p:nvSpPr>
          <p:spPr bwMode="auto">
            <a:xfrm>
              <a:off x="10896600" y="4479925"/>
              <a:ext cx="10210800" cy="17263373"/>
            </a:xfrm>
            <a:prstGeom prst="roundRect">
              <a:avLst>
                <a:gd name="adj" fmla="val 2829"/>
              </a:avLst>
            </a:prstGeom>
            <a:grpFill/>
            <a:ln w="19050">
              <a:solidFill>
                <a:srgbClr val="00B05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fr-FR" b="1" smtClean="0">
                <a:solidFill>
                  <a:schemeClr val="bg1"/>
                </a:solidFill>
              </a:endParaRPr>
            </a:p>
            <a:p>
              <a:pPr>
                <a:defRPr/>
              </a:pPr>
              <a:endParaRPr lang="fr-FR" b="1" smtClean="0">
                <a:solidFill>
                  <a:schemeClr val="bg1"/>
                </a:solidFill>
              </a:endParaRPr>
            </a:p>
            <a:p>
              <a:pPr>
                <a:defRPr/>
              </a:pPr>
              <a:endParaRPr lang="fr-FR" b="1" smtClean="0">
                <a:solidFill>
                  <a:schemeClr val="bg1"/>
                </a:solidFill>
              </a:endParaRPr>
            </a:p>
            <a:p>
              <a:pPr>
                <a:defRPr/>
              </a:pPr>
              <a:endParaRPr lang="fr-FR" b="1" smtClean="0">
                <a:solidFill>
                  <a:schemeClr val="bg1"/>
                </a:solidFill>
              </a:endParaRPr>
            </a:p>
            <a:p>
              <a:pPr>
                <a:defRPr/>
              </a:pPr>
              <a:endParaRPr lang="fr-FR" b="1" smtClean="0">
                <a:solidFill>
                  <a:schemeClr val="bg1"/>
                </a:solidFill>
              </a:endParaRPr>
            </a:p>
            <a:p>
              <a:pPr>
                <a:defRPr/>
              </a:pPr>
              <a:endParaRPr lang="fr-FR" b="1" smtClean="0">
                <a:solidFill>
                  <a:schemeClr val="bg1"/>
                </a:solidFill>
              </a:endParaRPr>
            </a:p>
            <a:p>
              <a:pPr>
                <a:defRPr/>
              </a:pPr>
              <a:endParaRPr lang="fr-FR" b="1" smtClean="0">
                <a:solidFill>
                  <a:schemeClr val="bg1"/>
                </a:solidFill>
              </a:endParaRPr>
            </a:p>
            <a:p>
              <a:pPr>
                <a:defRPr/>
              </a:pPr>
              <a:endParaRPr lang="fr-FR" b="1" smtClean="0">
                <a:solidFill>
                  <a:schemeClr val="bg1"/>
                </a:solidFill>
              </a:endParaRPr>
            </a:p>
            <a:p>
              <a:pPr>
                <a:defRPr/>
              </a:pPr>
              <a:endParaRPr lang="fr-FR" b="1" smtClean="0">
                <a:solidFill>
                  <a:schemeClr val="bg1"/>
                </a:solidFill>
              </a:endParaRPr>
            </a:p>
            <a:p>
              <a:pPr>
                <a:defRPr/>
              </a:pPr>
              <a:endParaRPr lang="fr-FR" b="1" smtClean="0">
                <a:solidFill>
                  <a:schemeClr val="bg1"/>
                </a:solidFill>
              </a:endParaRPr>
            </a:p>
            <a:p>
              <a:pPr>
                <a:defRPr/>
              </a:pPr>
              <a:endParaRPr lang="fr-FR" b="1" smtClean="0">
                <a:solidFill>
                  <a:schemeClr val="bg1"/>
                </a:solidFill>
              </a:endParaRPr>
            </a:p>
            <a:p>
              <a:pPr>
                <a:defRPr/>
              </a:pPr>
              <a:endParaRPr lang="fr-FR" b="1" smtClean="0">
                <a:solidFill>
                  <a:schemeClr val="bg1"/>
                </a:solidFill>
              </a:endParaRPr>
            </a:p>
            <a:p>
              <a:pPr>
                <a:defRPr/>
              </a:pPr>
              <a:endParaRPr lang="fr-FR" b="1" smtClean="0">
                <a:solidFill>
                  <a:schemeClr val="bg1"/>
                </a:solidFill>
              </a:endParaRPr>
            </a:p>
            <a:p>
              <a:pPr>
                <a:defRPr/>
              </a:pPr>
              <a:endParaRPr lang="fr-FR" b="1" smtClean="0">
                <a:solidFill>
                  <a:schemeClr val="bg1"/>
                </a:solidFill>
              </a:endParaRPr>
            </a:p>
            <a:p>
              <a:pPr>
                <a:defRPr/>
              </a:pPr>
              <a:endParaRPr lang="fr-FR" b="1" smtClean="0">
                <a:solidFill>
                  <a:schemeClr val="bg1"/>
                </a:solidFill>
              </a:endParaRPr>
            </a:p>
            <a:p>
              <a:pPr>
                <a:defRPr/>
              </a:pPr>
              <a:endParaRPr lang="fr-FR" b="1" smtClean="0">
                <a:solidFill>
                  <a:schemeClr val="bg1"/>
                </a:solidFill>
              </a:endParaRPr>
            </a:p>
            <a:p>
              <a:pPr>
                <a:defRPr/>
              </a:pPr>
              <a:endParaRPr lang="fr-FR" b="1" smtClean="0">
                <a:solidFill>
                  <a:schemeClr val="bg1"/>
                </a:solidFill>
              </a:endParaRPr>
            </a:p>
            <a:p>
              <a:pPr>
                <a:defRPr/>
              </a:pPr>
              <a:endParaRPr lang="fr-FR" b="1" smtClean="0">
                <a:solidFill>
                  <a:schemeClr val="bg1"/>
                </a:solidFill>
              </a:endParaRPr>
            </a:p>
            <a:p>
              <a:pPr>
                <a:defRPr/>
              </a:pPr>
              <a:endParaRPr lang="fr-FR" b="1" smtClean="0">
                <a:solidFill>
                  <a:schemeClr val="bg1"/>
                </a:solidFill>
              </a:endParaRPr>
            </a:p>
            <a:p>
              <a:pPr>
                <a:defRPr/>
              </a:pPr>
              <a:endParaRPr lang="fr-FR" b="1" smtClean="0">
                <a:solidFill>
                  <a:schemeClr val="bg1"/>
                </a:solidFill>
              </a:endParaRPr>
            </a:p>
            <a:p>
              <a:pPr>
                <a:defRPr/>
              </a:pPr>
              <a:endParaRPr lang="fr-FR" b="1" smtClean="0">
                <a:solidFill>
                  <a:schemeClr val="bg1"/>
                </a:solidFill>
              </a:endParaRPr>
            </a:p>
            <a:p>
              <a:pPr>
                <a:defRPr/>
              </a:pPr>
              <a:endParaRPr lang="fr-FR" b="1" smtClean="0">
                <a:solidFill>
                  <a:schemeClr val="bg1"/>
                </a:solidFill>
              </a:endParaRPr>
            </a:p>
            <a:p>
              <a:pPr>
                <a:defRPr/>
              </a:pPr>
              <a:endParaRPr lang="fr-FR" b="1" smtClean="0">
                <a:solidFill>
                  <a:schemeClr val="bg1"/>
                </a:solidFill>
              </a:endParaRPr>
            </a:p>
            <a:p>
              <a:pPr>
                <a:defRPr/>
              </a:pPr>
              <a:endParaRPr lang="fr-FR" b="1" smtClean="0">
                <a:solidFill>
                  <a:schemeClr val="bg1"/>
                </a:solidFill>
              </a:endParaRPr>
            </a:p>
            <a:p>
              <a:pPr>
                <a:defRPr/>
              </a:pPr>
              <a:endParaRPr lang="fr-FR" b="1" smtClean="0">
                <a:solidFill>
                  <a:schemeClr val="bg1"/>
                </a:solidFill>
              </a:endParaRPr>
            </a:p>
            <a:p>
              <a:pPr>
                <a:defRPr/>
              </a:pPr>
              <a:endParaRPr lang="fr-FR" b="1" smtClean="0">
                <a:solidFill>
                  <a:schemeClr val="bg1"/>
                </a:solidFill>
              </a:endParaRPr>
            </a:p>
            <a:p>
              <a:pPr>
                <a:defRPr/>
              </a:pPr>
              <a:endParaRPr lang="fr-FR" b="1" smtClean="0">
                <a:solidFill>
                  <a:schemeClr val="bg1"/>
                </a:solidFill>
              </a:endParaRPr>
            </a:p>
            <a:p>
              <a:pPr>
                <a:defRPr/>
              </a:pPr>
              <a:endParaRPr lang="fr-FR" b="1" smtClean="0">
                <a:solidFill>
                  <a:schemeClr val="bg1"/>
                </a:solidFill>
              </a:endParaRPr>
            </a:p>
            <a:p>
              <a:pPr>
                <a:defRPr/>
              </a:pPr>
              <a:endParaRPr lang="fr-FR" b="1" smtClean="0">
                <a:solidFill>
                  <a:schemeClr val="bg1"/>
                </a:solidFill>
              </a:endParaRPr>
            </a:p>
            <a:p>
              <a:pPr>
                <a:defRPr/>
              </a:pPr>
              <a:endParaRPr lang="fr-FR" b="1" smtClean="0">
                <a:solidFill>
                  <a:schemeClr val="bg1"/>
                </a:solidFill>
              </a:endParaRPr>
            </a:p>
          </p:txBody>
        </p:sp>
        <p:sp>
          <p:nvSpPr>
            <p:cNvPr id="3091" name="Text Box 48"/>
            <p:cNvSpPr txBox="1">
              <a:spLocks noChangeArrowheads="1"/>
            </p:cNvSpPr>
            <p:nvPr/>
          </p:nvSpPr>
          <p:spPr bwMode="auto">
            <a:xfrm>
              <a:off x="11109099" y="4718996"/>
              <a:ext cx="1143000" cy="481250"/>
            </a:xfrm>
            <a:prstGeom prst="rect">
              <a:avLst/>
            </a:prstGeom>
            <a:grpFill/>
            <a:ln w="9525">
              <a:solidFill>
                <a:srgbClr val="00B050"/>
              </a:solidFill>
              <a:miter lim="800000"/>
              <a:headEnd/>
              <a:tailEnd/>
            </a:ln>
            <a:extLst/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defRPr/>
              </a:pPr>
              <a:r>
                <a:rPr lang="en-US" sz="2800" dirty="0" smtClean="0">
                  <a:solidFill>
                    <a:schemeClr val="tx2"/>
                  </a:solidFill>
                  <a:latin typeface="Franklin Gothic Demi" panose="020B0703020102020204" pitchFamily="34" charset="0"/>
                </a:rPr>
                <a:t>3</a:t>
              </a:r>
            </a:p>
          </p:txBody>
        </p:sp>
      </p:grpSp>
      <p:sp>
        <p:nvSpPr>
          <p:cNvPr id="7" name="Text Box 66"/>
          <p:cNvSpPr txBox="1">
            <a:spLocks noChangeArrowheads="1"/>
          </p:cNvSpPr>
          <p:nvPr/>
        </p:nvSpPr>
        <p:spPr bwMode="auto">
          <a:xfrm>
            <a:off x="11066463" y="23834725"/>
            <a:ext cx="9739312" cy="14779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>
              <a:defRPr/>
            </a:pPr>
            <a:endParaRPr lang="en-US" sz="1800" dirty="0" smtClean="0">
              <a:solidFill>
                <a:schemeClr val="bg1"/>
              </a:solidFill>
              <a:latin typeface="+mn-lt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en-US" sz="1800" dirty="0" smtClean="0">
              <a:solidFill>
                <a:schemeClr val="bg1"/>
              </a:solidFill>
              <a:latin typeface="+mn-lt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en-US" sz="1800" dirty="0">
              <a:solidFill>
                <a:schemeClr val="bg1"/>
              </a:solidFill>
              <a:latin typeface="+mn-lt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en-US" sz="1800" dirty="0" smtClean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[1] Walther, J. B. Interpersonal effects in computer-mediated interaction: A relational perspective. Communication Research, (1992), 19, 52–90.</a:t>
            </a:r>
            <a:endParaRPr lang="fr-FR" sz="1800" dirty="0" smtClean="0">
              <a:solidFill>
                <a:schemeClr val="bg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205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336872" y="26988"/>
            <a:ext cx="11501518" cy="1828800"/>
          </a:xfrm>
          <a:noFill/>
        </p:spPr>
        <p:txBody>
          <a:bodyPr wrap="none"/>
          <a:lstStyle/>
          <a:p>
            <a:pPr eaLnBrk="1" hangingPunct="1"/>
            <a:r>
              <a:rPr lang="fr-FR" altLang="fr-FR" sz="4000" dirty="0" smtClean="0">
                <a:latin typeface="UOS BASK TITLING" pitchFamily="64" charset="0"/>
              </a:rPr>
              <a:t/>
            </a:r>
            <a:br>
              <a:rPr lang="fr-FR" altLang="fr-FR" sz="4000" dirty="0" smtClean="0">
                <a:latin typeface="UOS BASK TITLING" pitchFamily="64" charset="0"/>
              </a:rPr>
            </a:br>
            <a:r>
              <a:rPr lang="fr-FR" altLang="fr-FR" sz="4000" b="1" dirty="0" smtClean="0">
                <a:latin typeface="UOS BASK TITLING" pitchFamily="64" charset="0"/>
              </a:rPr>
              <a:t/>
            </a:r>
            <a:br>
              <a:rPr lang="fr-FR" altLang="fr-FR" sz="4000" b="1" dirty="0" smtClean="0">
                <a:latin typeface="UOS BASK TITLING" pitchFamily="64" charset="0"/>
              </a:rPr>
            </a:br>
            <a:r>
              <a:rPr lang="fr-FR" altLang="fr-FR" sz="4000" b="1" dirty="0" smtClean="0">
                <a:latin typeface="UOS BASK TITLING" pitchFamily="64" charset="0"/>
              </a:rPr>
              <a:t>Etude et Modélisation des ………………..</a:t>
            </a:r>
            <a:r>
              <a:rPr lang="fr-FR" altLang="fr-FR" sz="9600" b="1" dirty="0" smtClean="0"/>
              <a:t/>
            </a:r>
            <a:br>
              <a:rPr lang="fr-FR" altLang="fr-FR" sz="9600" b="1" dirty="0" smtClean="0"/>
            </a:br>
            <a:endParaRPr lang="en-US" altLang="fr-FR" sz="9500" dirty="0" smtClean="0">
              <a:latin typeface="UOS BASK TITLING" pitchFamily="64" charset="0"/>
            </a:endParaRPr>
          </a:p>
        </p:txBody>
      </p:sp>
      <p:sp>
        <p:nvSpPr>
          <p:cNvPr id="44" name="Rectangle 9"/>
          <p:cNvSpPr>
            <a:spLocks noChangeArrowheads="1"/>
          </p:cNvSpPr>
          <p:nvPr/>
        </p:nvSpPr>
        <p:spPr bwMode="auto">
          <a:xfrm>
            <a:off x="6336476" y="1528763"/>
            <a:ext cx="14287600" cy="194151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295214" tIns="147607" rIns="295214" bIns="147607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defRPr/>
            </a:pPr>
            <a:r>
              <a:rPr lang="de-DE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xxxxxxxxxxxx</a:t>
            </a:r>
            <a:r>
              <a:rPr lang="de-DE" baseline="300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1</a:t>
            </a:r>
            <a:r>
              <a:rPr lang="de-DE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, xxxxxxxxx</a:t>
            </a:r>
            <a:r>
              <a:rPr lang="de-DE" baseline="30000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1</a:t>
            </a:r>
            <a:r>
              <a:rPr lang="de-DE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,  xxxxxxxxx</a:t>
            </a:r>
            <a:r>
              <a:rPr lang="de-DE" baseline="30000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1</a:t>
            </a:r>
            <a:r>
              <a:rPr lang="de-DE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, xxxxxxxxx</a:t>
            </a:r>
            <a:r>
              <a:rPr lang="de-DE" baseline="300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1</a:t>
            </a:r>
            <a:r>
              <a:rPr lang="de-DE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 </a:t>
            </a:r>
            <a:endParaRPr lang="de-DE" baseline="30000" dirty="0" smtClean="0">
              <a:solidFill>
                <a:schemeClr val="tx2"/>
              </a:solidFill>
              <a:latin typeface="+mj-lt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de-DE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1</a:t>
            </a:r>
            <a:r>
              <a:rPr lang="fr-FR" dirty="0">
                <a:solidFill>
                  <a:schemeClr val="tx2"/>
                </a:solidFill>
                <a:cs typeface="Times New Roman" panose="02020603050405020304" pitchFamily="18" charset="0"/>
              </a:rPr>
              <a:t> Laboratoire des Systèmes de </a:t>
            </a:r>
            <a:r>
              <a:rPr lang="fr-FR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………………………………</a:t>
            </a:r>
            <a:r>
              <a:rPr lang="fr-FR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(L……)</a:t>
            </a:r>
          </a:p>
          <a:p>
            <a:pPr algn="ctr">
              <a:defRPr/>
            </a:pPr>
            <a:r>
              <a:rPr lang="fr-FR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Université …….. BP 133, Ville 14000, Maroc </a:t>
            </a:r>
          </a:p>
          <a:p>
            <a:pPr algn="ctr">
              <a:defRPr/>
            </a:pPr>
            <a:r>
              <a:rPr lang="de-DE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xxxxxx@hotmail.com,  xxxxxxx@gmail.com,  xxxxxxxxx@gmail.com,  xxxxxxxx@hotmail.com</a:t>
            </a:r>
            <a:endParaRPr lang="fr-FR" dirty="0" smtClean="0">
              <a:solidFill>
                <a:schemeClr val="tx2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5" name="Text Box 49"/>
          <p:cNvSpPr txBox="1">
            <a:spLocks noChangeArrowheads="1"/>
          </p:cNvSpPr>
          <p:nvPr/>
        </p:nvSpPr>
        <p:spPr bwMode="auto">
          <a:xfrm>
            <a:off x="12185650" y="4259263"/>
            <a:ext cx="7926388" cy="646112"/>
          </a:xfrm>
          <a:prstGeom prst="rect">
            <a:avLst/>
          </a:prstGeom>
          <a:solidFill>
            <a:srgbClr val="00B050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fr-FR" sz="3600" b="1" dirty="0" smtClean="0">
                <a:ln>
                  <a:solidFill>
                    <a:schemeClr val="accent3"/>
                  </a:solidFill>
                </a:ln>
                <a:latin typeface="+mj-lt"/>
              </a:rPr>
              <a:t>Approche</a:t>
            </a:r>
          </a:p>
        </p:txBody>
      </p:sp>
      <p:sp>
        <p:nvSpPr>
          <p:cNvPr id="2059" name="Text Box 48"/>
          <p:cNvSpPr txBox="1">
            <a:spLocks noChangeArrowheads="1"/>
          </p:cNvSpPr>
          <p:nvPr/>
        </p:nvSpPr>
        <p:spPr bwMode="auto">
          <a:xfrm>
            <a:off x="396875" y="4264025"/>
            <a:ext cx="1143000" cy="5238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fr-FR" sz="2800">
                <a:solidFill>
                  <a:schemeClr val="tx2"/>
                </a:solidFill>
                <a:latin typeface="Franklin Gothic Demi" pitchFamily="34" charset="0"/>
              </a:rPr>
              <a:t>1</a:t>
            </a:r>
          </a:p>
        </p:txBody>
      </p:sp>
      <p:sp>
        <p:nvSpPr>
          <p:cNvPr id="47" name="Text Box 49"/>
          <p:cNvSpPr txBox="1">
            <a:spLocks noChangeArrowheads="1"/>
          </p:cNvSpPr>
          <p:nvPr/>
        </p:nvSpPr>
        <p:spPr bwMode="auto">
          <a:xfrm>
            <a:off x="1652588" y="9640888"/>
            <a:ext cx="7926387" cy="646112"/>
          </a:xfrm>
          <a:prstGeom prst="rect">
            <a:avLst/>
          </a:prstGeom>
          <a:solidFill>
            <a:srgbClr val="00B050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3600" b="1" dirty="0" smtClean="0">
                <a:latin typeface="+mj-lt"/>
              </a:rPr>
              <a:t>Introduction</a:t>
            </a:r>
          </a:p>
        </p:txBody>
      </p:sp>
      <p:sp>
        <p:nvSpPr>
          <p:cNvPr id="2061" name="Text Box 48"/>
          <p:cNvSpPr txBox="1">
            <a:spLocks noChangeArrowheads="1"/>
          </p:cNvSpPr>
          <p:nvPr/>
        </p:nvSpPr>
        <p:spPr bwMode="auto">
          <a:xfrm>
            <a:off x="571500" y="9767888"/>
            <a:ext cx="793750" cy="52228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fr-FR" sz="2800">
                <a:solidFill>
                  <a:schemeClr val="tx2"/>
                </a:solidFill>
                <a:latin typeface="Franklin Gothic Demi" pitchFamily="34" charset="0"/>
              </a:rPr>
              <a:t>2</a:t>
            </a:r>
          </a:p>
        </p:txBody>
      </p:sp>
      <p:sp>
        <p:nvSpPr>
          <p:cNvPr id="2062" name="Text Box 49"/>
          <p:cNvSpPr txBox="1">
            <a:spLocks noChangeArrowheads="1"/>
          </p:cNvSpPr>
          <p:nvPr/>
        </p:nvSpPr>
        <p:spPr bwMode="auto">
          <a:xfrm>
            <a:off x="12128500" y="23204488"/>
            <a:ext cx="7927975" cy="646112"/>
          </a:xfrm>
          <a:prstGeom prst="rect">
            <a:avLst/>
          </a:prstGeom>
          <a:solidFill>
            <a:srgbClr val="00B05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altLang="fr-FR" sz="3600">
                <a:latin typeface="Franklin Gothic Demi" pitchFamily="34" charset="0"/>
              </a:rPr>
              <a:t>Références</a:t>
            </a:r>
          </a:p>
        </p:txBody>
      </p:sp>
      <p:sp>
        <p:nvSpPr>
          <p:cNvPr id="2063" name="Text Box 49"/>
          <p:cNvSpPr txBox="1">
            <a:spLocks noChangeArrowheads="1"/>
          </p:cNvSpPr>
          <p:nvPr/>
        </p:nvSpPr>
        <p:spPr bwMode="auto">
          <a:xfrm>
            <a:off x="1585913" y="23239413"/>
            <a:ext cx="7926387" cy="646112"/>
          </a:xfrm>
          <a:prstGeom prst="rect">
            <a:avLst/>
          </a:prstGeom>
          <a:solidFill>
            <a:srgbClr val="00B05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fr-FR" sz="3600">
                <a:latin typeface="Franklin Gothic Demi" pitchFamily="34" charset="0"/>
              </a:rPr>
              <a:t>Conclusion</a:t>
            </a:r>
          </a:p>
        </p:txBody>
      </p:sp>
      <p:sp>
        <p:nvSpPr>
          <p:cNvPr id="2064" name="Text Box 48"/>
          <p:cNvSpPr txBox="1">
            <a:spLocks noChangeArrowheads="1"/>
          </p:cNvSpPr>
          <p:nvPr/>
        </p:nvSpPr>
        <p:spPr bwMode="auto">
          <a:xfrm>
            <a:off x="442913" y="23174325"/>
            <a:ext cx="1143000" cy="5222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fr-FR" sz="2800">
                <a:solidFill>
                  <a:schemeClr val="tx2"/>
                </a:solidFill>
                <a:latin typeface="Franklin Gothic Demi" pitchFamily="34" charset="0"/>
              </a:rPr>
              <a:t>4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238125" y="29106813"/>
            <a:ext cx="10287000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altLang="fr-FR" sz="4400" b="1" dirty="0" smtClean="0">
                <a:solidFill>
                  <a:schemeClr val="bg1"/>
                </a:solidFill>
                <a:cs typeface="Times New Roman" pitchFamily="18" charset="0"/>
              </a:rPr>
              <a:t>CISTE’2018</a:t>
            </a:r>
            <a:endParaRPr lang="fr-FR" altLang="fr-FR" sz="4400" b="1" dirty="0"/>
          </a:p>
        </p:txBody>
      </p:sp>
      <p:sp>
        <p:nvSpPr>
          <p:cNvPr id="2069" name="Rectangle 40"/>
          <p:cNvSpPr>
            <a:spLocks noChangeArrowheads="1"/>
          </p:cNvSpPr>
          <p:nvPr/>
        </p:nvSpPr>
        <p:spPr bwMode="auto">
          <a:xfrm>
            <a:off x="10910888" y="29322713"/>
            <a:ext cx="1013777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fr-FR" altLang="fr-FR" sz="2679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fr-FR" altLang="fr-FR" sz="2679" b="1" baseline="30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è</a:t>
            </a:r>
            <a:r>
              <a:rPr lang="fr-FR" altLang="fr-FR" sz="2679" b="1" baseline="30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me</a:t>
            </a:r>
            <a:r>
              <a:rPr lang="fr-FR" altLang="fr-FR" sz="2679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Edition </a:t>
            </a:r>
            <a:r>
              <a:rPr lang="fr-FR" altLang="fr-FR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altLang="fr-FR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 la </a:t>
            </a:r>
            <a:r>
              <a:rPr lang="fr-FR" altLang="fr-FR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CISTE’18</a:t>
            </a:r>
            <a:r>
              <a:rPr lang="fr-FR" altLang="fr-FR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fr-FR" altLang="fr-F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68" name="Rectangle 7"/>
          <p:cNvSpPr>
            <a:spLocks noChangeArrowheads="1"/>
          </p:cNvSpPr>
          <p:nvPr/>
        </p:nvSpPr>
        <p:spPr bwMode="auto">
          <a:xfrm>
            <a:off x="238125" y="29738638"/>
            <a:ext cx="1021397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altLang="fr-FR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23 &amp; 24  Juin  </a:t>
            </a:r>
            <a:r>
              <a:rPr lang="fr-FR" altLang="fr-FR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2018 </a:t>
            </a:r>
            <a:r>
              <a:rPr lang="fr-FR" altLang="fr-FR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Tetouan</a:t>
            </a:r>
            <a:r>
              <a:rPr lang="fr-FR" altLang="fr-FR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Maroc</a:t>
            </a:r>
            <a:endParaRPr lang="fr-FR" altLang="fr-F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 Box 79"/>
          <p:cNvSpPr txBox="1">
            <a:spLocks noChangeArrowheads="1"/>
          </p:cNvSpPr>
          <p:nvPr/>
        </p:nvSpPr>
        <p:spPr bwMode="auto">
          <a:xfrm>
            <a:off x="496888" y="24182388"/>
            <a:ext cx="10009187" cy="489426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>
              <a:spcBef>
                <a:spcPct val="50000"/>
              </a:spcBef>
              <a:buFont typeface="Wingdings" panose="05000000000000000000" pitchFamily="2" charset="2"/>
              <a:buChar char="ü"/>
              <a:defRPr/>
            </a:pPr>
            <a:endParaRPr lang="fr-FR" dirty="0" smtClean="0">
              <a:solidFill>
                <a:schemeClr val="bg1"/>
              </a:solidFill>
              <a:latin typeface="+mn-lt"/>
              <a:cs typeface="Times New Roman" panose="02020603050405020304" pitchFamily="18" charset="0"/>
            </a:endParaRPr>
          </a:p>
          <a:p>
            <a:pPr algn="just">
              <a:spcBef>
                <a:spcPct val="50000"/>
              </a:spcBef>
              <a:buFont typeface="Wingdings" panose="05000000000000000000" pitchFamily="2" charset="2"/>
              <a:buChar char="ü"/>
              <a:defRPr/>
            </a:pPr>
            <a:r>
              <a:rPr lang="fr-FR" dirty="0">
                <a:solidFill>
                  <a:schemeClr val="bg1"/>
                </a:solidFill>
                <a:cs typeface="Times New Roman" panose="02020603050405020304" pitchFamily="18" charset="0"/>
              </a:rPr>
              <a:t>Type de police : Arial  </a:t>
            </a:r>
            <a:r>
              <a:rPr lang="fr-FR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24</a:t>
            </a:r>
          </a:p>
          <a:p>
            <a:pPr algn="just">
              <a:spcBef>
                <a:spcPct val="50000"/>
              </a:spcBef>
              <a:buFont typeface="Wingdings" panose="05000000000000000000" pitchFamily="2" charset="2"/>
              <a:buChar char="ü"/>
              <a:defRPr/>
            </a:pPr>
            <a:endParaRPr lang="fr-FR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algn="just">
              <a:spcBef>
                <a:spcPct val="50000"/>
              </a:spcBef>
              <a:buFont typeface="Wingdings" panose="05000000000000000000" pitchFamily="2" charset="2"/>
              <a:buChar char="ü"/>
              <a:defRPr/>
            </a:pPr>
            <a:endParaRPr lang="fr-FR" dirty="0" smtClean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algn="just">
              <a:spcBef>
                <a:spcPct val="50000"/>
              </a:spcBef>
              <a:buFont typeface="Wingdings" panose="05000000000000000000" pitchFamily="2" charset="2"/>
              <a:buChar char="ü"/>
              <a:defRPr/>
            </a:pPr>
            <a:endParaRPr lang="fr-FR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algn="just">
              <a:spcBef>
                <a:spcPct val="50000"/>
              </a:spcBef>
              <a:buFont typeface="Wingdings" panose="05000000000000000000" pitchFamily="2" charset="2"/>
              <a:buChar char="ü"/>
              <a:defRPr/>
            </a:pPr>
            <a:endParaRPr lang="fr-FR" dirty="0" smtClean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algn="just">
              <a:spcBef>
                <a:spcPct val="50000"/>
              </a:spcBef>
              <a:buFont typeface="Wingdings" panose="05000000000000000000" pitchFamily="2" charset="2"/>
              <a:buChar char="ü"/>
              <a:defRPr/>
            </a:pPr>
            <a:endParaRPr lang="fr-FR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algn="just">
              <a:spcBef>
                <a:spcPct val="50000"/>
              </a:spcBef>
              <a:buFont typeface="Wingdings" panose="05000000000000000000" pitchFamily="2" charset="2"/>
              <a:buChar char="ü"/>
              <a:defRPr/>
            </a:pPr>
            <a:r>
              <a:rPr lang="fr-FR" dirty="0">
                <a:solidFill>
                  <a:schemeClr val="bg1"/>
                </a:solidFill>
                <a:cs typeface="Times New Roman" panose="02020603050405020304" pitchFamily="18" charset="0"/>
              </a:rPr>
              <a:t>Type de police : Arial  24</a:t>
            </a:r>
          </a:p>
          <a:p>
            <a:pPr algn="just">
              <a:spcBef>
                <a:spcPct val="50000"/>
              </a:spcBef>
              <a:buFont typeface="Wingdings" panose="05000000000000000000" pitchFamily="2" charset="2"/>
              <a:buChar char="ü"/>
              <a:defRPr/>
            </a:pPr>
            <a:endParaRPr lang="fr-FR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48" name="Text Box 50"/>
          <p:cNvSpPr txBox="1">
            <a:spLocks noChangeArrowheads="1"/>
          </p:cNvSpPr>
          <p:nvPr/>
        </p:nvSpPr>
        <p:spPr bwMode="auto">
          <a:xfrm>
            <a:off x="411163" y="10807700"/>
            <a:ext cx="10094912" cy="1014413"/>
          </a:xfrm>
          <a:prstGeom prst="rect">
            <a:avLst/>
          </a:prstGeom>
          <a:solidFill>
            <a:schemeClr val="tx1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42900" indent="-342900" algn="just">
              <a:spcBef>
                <a:spcPct val="50000"/>
              </a:spcBef>
              <a:buFont typeface="Wingdings" panose="05000000000000000000" pitchFamily="2" charset="2"/>
              <a:buChar char="ü"/>
              <a:defRPr/>
            </a:pPr>
            <a:endParaRPr lang="fr-FR" dirty="0" smtClean="0">
              <a:solidFill>
                <a:schemeClr val="bg1"/>
              </a:solidFill>
              <a:latin typeface="+mn-lt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50000"/>
              </a:spcBef>
              <a:buFont typeface="Wingdings" panose="05000000000000000000" pitchFamily="2" charset="2"/>
              <a:buChar char="ü"/>
              <a:defRPr/>
            </a:pPr>
            <a:r>
              <a:rPr lang="fr-FR" dirty="0" smtClean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Type de police : Arial  24</a:t>
            </a:r>
          </a:p>
        </p:txBody>
      </p:sp>
      <p:sp>
        <p:nvSpPr>
          <p:cNvPr id="49" name="Text Box 50"/>
          <p:cNvSpPr txBox="1">
            <a:spLocks noChangeArrowheads="1"/>
          </p:cNvSpPr>
          <p:nvPr/>
        </p:nvSpPr>
        <p:spPr bwMode="auto">
          <a:xfrm>
            <a:off x="595313" y="5060950"/>
            <a:ext cx="9163050" cy="1014413"/>
          </a:xfrm>
          <a:prstGeom prst="rect">
            <a:avLst/>
          </a:prstGeom>
          <a:solidFill>
            <a:schemeClr val="tx1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42900" indent="-342900" algn="just">
              <a:spcBef>
                <a:spcPct val="50000"/>
              </a:spcBef>
              <a:buFont typeface="Wingdings" panose="05000000000000000000" pitchFamily="2" charset="2"/>
              <a:buChar char="ü"/>
              <a:defRPr/>
            </a:pPr>
            <a:endParaRPr lang="fr-FR" dirty="0" smtClean="0">
              <a:solidFill>
                <a:schemeClr val="bg1"/>
              </a:solidFill>
              <a:latin typeface="+mn-lt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50000"/>
              </a:spcBef>
              <a:buFont typeface="Wingdings" panose="05000000000000000000" pitchFamily="2" charset="2"/>
              <a:buChar char="ü"/>
              <a:defRPr/>
            </a:pPr>
            <a:r>
              <a:rPr lang="fr-FR" dirty="0" smtClean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Type de police : Arial  24</a:t>
            </a:r>
          </a:p>
        </p:txBody>
      </p:sp>
      <p:pic>
        <p:nvPicPr>
          <p:cNvPr id="42" name="Picture 8"/>
          <p:cNvPicPr/>
          <p:nvPr/>
        </p:nvPicPr>
        <p:blipFill>
          <a:blip r:embed="rId5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0" y="0"/>
            <a:ext cx="4836278" cy="38504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">
      <a:dk1>
        <a:srgbClr val="FFFFFF"/>
      </a:dk1>
      <a:lt1>
        <a:srgbClr val="FFFFFF"/>
      </a:lt1>
      <a:dk2>
        <a:srgbClr val="000000"/>
      </a:dk2>
      <a:lt2>
        <a:srgbClr val="FFFFFF"/>
      </a:lt2>
      <a:accent1>
        <a:srgbClr val="FFFFFF"/>
      </a:accent1>
      <a:accent2>
        <a:srgbClr val="FFFFFF"/>
      </a:accent2>
      <a:accent3>
        <a:srgbClr val="AAAAAA"/>
      </a:accent3>
      <a:accent4>
        <a:srgbClr val="DADADA"/>
      </a:accent4>
      <a:accent5>
        <a:srgbClr val="FFFFFF"/>
      </a:accent5>
      <a:accent6>
        <a:srgbClr val="E7E7E7"/>
      </a:accent6>
      <a:hlink>
        <a:srgbClr val="FFFFFF"/>
      </a:hlink>
      <a:folHlink>
        <a:srgbClr val="FFFFFF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6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6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2966</TotalTime>
  <Words>123</Words>
  <Application>Microsoft Office PowerPoint</Application>
  <PresentationFormat>Personnalisé</PresentationFormat>
  <Paragraphs>71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Arial</vt:lpstr>
      <vt:lpstr>ＭＳ Ｐゴシック</vt:lpstr>
      <vt:lpstr>Times New Roman</vt:lpstr>
      <vt:lpstr>UOS BASK TITLING</vt:lpstr>
      <vt:lpstr>Franklin Gothic Demi</vt:lpstr>
      <vt:lpstr>Wingdings</vt:lpstr>
      <vt:lpstr>Blank Presentation</vt:lpstr>
      <vt:lpstr>  Etude et Modélisation des ……………….. </vt:lpstr>
    </vt:vector>
  </TitlesOfParts>
  <Company>Ben Pruess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---Put Your Title Here---</dc:title>
  <dc:creator>Ben Pruess</dc:creator>
  <cp:lastModifiedBy>hp</cp:lastModifiedBy>
  <cp:revision>222</cp:revision>
  <cp:lastPrinted>2008-01-07T17:31:25Z</cp:lastPrinted>
  <dcterms:created xsi:type="dcterms:W3CDTF">2007-12-14T15:29:56Z</dcterms:created>
  <dcterms:modified xsi:type="dcterms:W3CDTF">2018-05-01T20:42:45Z</dcterms:modified>
</cp:coreProperties>
</file>